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93" r:id="rId8"/>
    <p:sldId id="294" r:id="rId9"/>
    <p:sldId id="295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F31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503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5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8395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984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898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777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088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94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68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041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59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1A1BA-5B69-47FB-B0C6-56E033D0022A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C336-09CF-47B2-BC08-528BBF2D03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9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12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23" y="774728"/>
            <a:ext cx="3810000" cy="28479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18" y="624467"/>
            <a:ext cx="2381267" cy="17859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6" y="4411781"/>
            <a:ext cx="55340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02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(46) Differential gear animation - YouTu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17145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3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75" y="1599827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7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521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06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0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83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37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795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923925"/>
            <a:ext cx="52006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98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06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796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16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242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063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081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566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495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290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51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002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37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14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589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35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159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609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609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774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530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492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99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00" y="17502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3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002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7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00" y="17502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1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1CDE48D-D99B-444F-A08B-C68A37335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7" y="1743075"/>
            <a:ext cx="34766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765335-7123-48C9-A3D4-7B94E6EC7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2" y="1638300"/>
            <a:ext cx="50577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2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0F7508-4B3B-4006-8635-C2A90828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609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0</Words>
  <Application>Microsoft Office PowerPoint</Application>
  <PresentationFormat>Panorámica</PresentationFormat>
  <Paragraphs>0</Paragraphs>
  <Slides>39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jose.diazdelacruz@upm.es</dc:creator>
  <cp:lastModifiedBy>jm</cp:lastModifiedBy>
  <cp:revision>14</cp:revision>
  <dcterms:created xsi:type="dcterms:W3CDTF">2020-09-01T06:31:13Z</dcterms:created>
  <dcterms:modified xsi:type="dcterms:W3CDTF">2022-09-15T14:11:13Z</dcterms:modified>
</cp:coreProperties>
</file>